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70" r:id="rId2"/>
    <p:sldId id="271" r:id="rId3"/>
    <p:sldId id="290" r:id="rId4"/>
    <p:sldId id="262" r:id="rId5"/>
    <p:sldId id="310" r:id="rId6"/>
    <p:sldId id="542" r:id="rId7"/>
    <p:sldId id="545" r:id="rId8"/>
    <p:sldId id="543" r:id="rId9"/>
    <p:sldId id="544" r:id="rId10"/>
    <p:sldId id="558" r:id="rId11"/>
    <p:sldId id="559" r:id="rId12"/>
    <p:sldId id="539" r:id="rId13"/>
    <p:sldId id="332" r:id="rId14"/>
    <p:sldId id="495" r:id="rId15"/>
    <p:sldId id="496" r:id="rId16"/>
    <p:sldId id="497" r:id="rId17"/>
    <p:sldId id="560" r:id="rId18"/>
    <p:sldId id="561" r:id="rId19"/>
    <p:sldId id="562" r:id="rId20"/>
    <p:sldId id="563" r:id="rId21"/>
    <p:sldId id="565" r:id="rId22"/>
    <p:sldId id="566" r:id="rId23"/>
    <p:sldId id="567" r:id="rId24"/>
    <p:sldId id="293" r:id="rId25"/>
    <p:sldId id="302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105" d="100"/>
          <a:sy n="105" d="100"/>
        </p:scale>
        <p:origin x="618" y="11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A549C191-F169-4E03-A5AB-5779DB65C802}"/>
    <pc:docChg chg="undo modSld">
      <pc:chgData name="Rob Sewell" userId="c802df42025d5e1f" providerId="LiveId" clId="{A549C191-F169-4E03-A5AB-5779DB65C802}" dt="2018-05-10T10:57:13.177" v="1" actId="1076"/>
      <pc:docMkLst>
        <pc:docMk/>
      </pc:docMkLst>
      <pc:sldChg chg="modSp">
        <pc:chgData name="Rob Sewell" userId="c802df42025d5e1f" providerId="LiveId" clId="{A549C191-F169-4E03-A5AB-5779DB65C802}" dt="2018-05-10T10:57:13.177" v="1" actId="1076"/>
        <pc:sldMkLst>
          <pc:docMk/>
          <pc:sldMk cId="2726799695" sldId="563"/>
        </pc:sldMkLst>
        <pc:picChg chg="mod">
          <ac:chgData name="Rob Sewell" userId="c802df42025d5e1f" providerId="LiveId" clId="{A549C191-F169-4E03-A5AB-5779DB65C802}" dt="2018-05-10T10:57:13.177" v="1" actId="1076"/>
          <ac:picMkLst>
            <pc:docMk/>
            <pc:sldMk cId="2726799695" sldId="563"/>
            <ac:picMk id="4" creationId="{FE2BA0B2-65ED-40BC-AA0F-6A250E90A7E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5/10/2018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5/10/2018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7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187" y="1412777"/>
            <a:ext cx="10360501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019" y="6093297"/>
            <a:ext cx="615525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047" y="2781300"/>
            <a:ext cx="10360501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105" y="2769553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7198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201" y="3707589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3199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6468" y="0"/>
            <a:ext cx="3912357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094" y="2745634"/>
            <a:ext cx="10986871" cy="3304533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094" y="1645604"/>
            <a:ext cx="10986871" cy="572792"/>
          </a:xfrm>
        </p:spPr>
        <p:txBody>
          <a:bodyPr>
            <a:no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787" y="2368759"/>
            <a:ext cx="4906098" cy="520700"/>
          </a:xfrm>
        </p:spPr>
        <p:txBody>
          <a:bodyPr anchor="b">
            <a:normAutofit/>
          </a:bodyPr>
          <a:lstStyle>
            <a:lvl1pPr marL="0" indent="0" algn="l" defTabSz="1218895" rtl="0" eaLnBrk="1" latinLnBrk="0" hangingPunct="1">
              <a:buNone/>
              <a:defRPr lang="en-US" sz="1866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3286" y="2368759"/>
            <a:ext cx="4906098" cy="520700"/>
          </a:xfrm>
        </p:spPr>
        <p:txBody>
          <a:bodyPr anchor="b">
            <a:normAutofit/>
          </a:bodyPr>
          <a:lstStyle>
            <a:lvl1pPr marL="0" indent="0" algn="l" defTabSz="1218895" rtl="0" eaLnBrk="1" latinLnBrk="0" hangingPunct="1">
              <a:buNone/>
              <a:defRPr lang="en-US" sz="1866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786" y="2928599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3284" y="2928599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5/10/2018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Pester/Pest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4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24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24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053852" y="1484784"/>
            <a:ext cx="9212560" cy="935038"/>
          </a:xfrm>
        </p:spPr>
        <p:txBody>
          <a:bodyPr>
            <a:noAutofit/>
          </a:bodyPr>
          <a:lstStyle/>
          <a:p>
            <a:r>
              <a:rPr lang="en-GB" sz="60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60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" y="0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409" y="4221088"/>
            <a:ext cx="1636237" cy="2694150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-22646"/>
            <a:ext cx="3124918" cy="31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12132" y="653078"/>
            <a:ext cx="10986871" cy="490297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65" y="2062796"/>
            <a:ext cx="7267917" cy="42116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3093" y="1259488"/>
            <a:ext cx="10986871" cy="490297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16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74" y="2368197"/>
            <a:ext cx="8567564" cy="35042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sz="6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909836" y="6172480"/>
            <a:ext cx="4439036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12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3093" y="1259488"/>
            <a:ext cx="10986871" cy="4902975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732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3732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3732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3732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80" y="1200086"/>
            <a:ext cx="11262217" cy="554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225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67435"/>
            <a:r>
              <a:rPr lang="en-US" altLang="en-US" sz="2539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2539" b="1" i="1" dirty="0">
              <a:latin typeface="AppleStorm" panose="02000603000000000000" pitchFamily="50" charset="0"/>
            </a:endParaRPr>
          </a:p>
          <a:p>
            <a:pPr defTabSz="967435"/>
            <a:r>
              <a:rPr lang="en-US" altLang="en-US" sz="4400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967435"/>
            <a:endParaRPr lang="en-US" altLang="en-US" sz="4400" b="1" i="1" dirty="0">
              <a:latin typeface="AppleStorm" panose="02000603000000000000" pitchFamily="50" charset="0"/>
            </a:endParaRPr>
          </a:p>
          <a:p>
            <a:pPr defTabSz="967435"/>
            <a:r>
              <a:rPr lang="en-US" altLang="en-US" sz="4400" b="1" i="1" dirty="0">
                <a:latin typeface="AppleStorm" panose="02000603000000000000" pitchFamily="50" charset="0"/>
              </a:rPr>
              <a:t>This open source module allows</a:t>
            </a:r>
          </a:p>
          <a:p>
            <a:pPr defTabSz="967435"/>
            <a:r>
              <a:rPr lang="en-US" altLang="en-US" sz="4400" b="1" i="1" dirty="0">
                <a:latin typeface="AppleStorm" panose="02000603000000000000" pitchFamily="50" charset="0"/>
              </a:rPr>
              <a:t>us to crowdsource our checklists using </a:t>
            </a:r>
            <a:r>
              <a:rPr lang="en-US" altLang="en-US" sz="4400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4400" b="1" i="1" dirty="0">
                <a:latin typeface="AppleStorm" panose="02000603000000000000" pitchFamily="50" charset="0"/>
              </a:rPr>
              <a:t> tests. </a:t>
            </a:r>
          </a:p>
          <a:p>
            <a:pPr defTabSz="967435"/>
            <a:endParaRPr lang="en-US" altLang="en-US" sz="1904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885" y="4293096"/>
            <a:ext cx="2526112" cy="19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1787" y="1733841"/>
            <a:ext cx="4906098" cy="520564"/>
          </a:xfrm>
        </p:spPr>
        <p:txBody>
          <a:bodyPr>
            <a:noAutofit/>
          </a:bodyPr>
          <a:lstStyle/>
          <a:p>
            <a:r>
              <a:rPr lang="en-US" sz="2666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8200811" y="1733841"/>
            <a:ext cx="3381567" cy="520564"/>
          </a:xfrm>
        </p:spPr>
        <p:txBody>
          <a:bodyPr>
            <a:noAutofit/>
          </a:bodyPr>
          <a:lstStyle/>
          <a:p>
            <a:r>
              <a:rPr lang="en-US" sz="2666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1785" y="2293534"/>
            <a:ext cx="5853141" cy="3913502"/>
          </a:xfrm>
        </p:spPr>
        <p:txBody>
          <a:bodyPr>
            <a:normAutofit fontScale="92500" lnSpcReduction="10000"/>
          </a:bodyPr>
          <a:lstStyle/>
          <a:p>
            <a:pPr defTabSz="1145761">
              <a:spcBef>
                <a:spcPts val="12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1145761">
              <a:spcBef>
                <a:spcPts val="12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29659" indent="-429659" defTabSz="1145761">
              <a:spcBef>
                <a:spcPts val="12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344826" y="2293534"/>
            <a:ext cx="3237552" cy="1567514"/>
          </a:xfrm>
        </p:spPr>
        <p:txBody>
          <a:bodyPr>
            <a:norm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457086" indent="-45708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438728" y="2293534"/>
            <a:ext cx="4906098" cy="1567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457086" indent="-45708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457086" indent="-45708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1787" y="1733841"/>
            <a:ext cx="4906098" cy="520564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1989956" y="2602271"/>
            <a:ext cx="8376743" cy="114274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99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399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399" dirty="0" err="1">
                <a:latin typeface="Lucida Console" panose="020B0609040504020204" pitchFamily="49" charset="0"/>
              </a:rPr>
              <a:t>CurrentUser</a:t>
            </a:r>
            <a:endParaRPr lang="en-US" sz="2399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601786" y="4092886"/>
            <a:ext cx="8376743" cy="588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601786" y="2254405"/>
            <a:ext cx="10461178" cy="202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i="1" dirty="0">
                <a:latin typeface="AppleStorm" panose="02000603000000000000" pitchFamily="50" charset="0"/>
              </a:rPr>
              <a:t>Save-Module </a:t>
            </a:r>
            <a:r>
              <a:rPr lang="en-US" sz="4400" b="1" i="1" dirty="0" err="1">
                <a:latin typeface="AppleStorm" panose="02000603000000000000" pitchFamily="50" charset="0"/>
              </a:rPr>
              <a:t>dbachecks</a:t>
            </a:r>
            <a:r>
              <a:rPr lang="en-US" sz="4400" b="1" i="1" dirty="0">
                <a:latin typeface="AppleStorm" panose="02000603000000000000" pitchFamily="50" charset="0"/>
              </a:rPr>
              <a:t>, dbatools, Pester, </a:t>
            </a:r>
            <a:r>
              <a:rPr lang="en-US" sz="4400" b="1" i="1" dirty="0" err="1">
                <a:latin typeface="AppleStorm" panose="02000603000000000000" pitchFamily="50" charset="0"/>
              </a:rPr>
              <a:t>PSFramework</a:t>
            </a:r>
            <a:endParaRPr lang="en-US" sz="4400" b="1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17" y="1556792"/>
            <a:ext cx="11035390" cy="48299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8" y="1321704"/>
            <a:ext cx="10185411" cy="50956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42" y="1295400"/>
            <a:ext cx="8928992" cy="51725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404664"/>
            <a:ext cx="9684568" cy="1020762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796" y="1700808"/>
            <a:ext cx="11593288" cy="430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3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4000" b="1" i="1" dirty="0"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3200" b="1" i="1" dirty="0" err="1">
                <a:latin typeface="AppleStorm" panose="02000603000000000000" pitchFamily="50" charset="0"/>
              </a:rPr>
              <a:t>er</a:t>
            </a:r>
            <a:r>
              <a:rPr lang="en-GB" sz="3200" b="1" i="1" dirty="0">
                <a:latin typeface="AppleStorm" panose="02000603000000000000" pitchFamily="50" charset="0"/>
              </a:rPr>
              <a:t>, Trainer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3200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3200" b="1" i="1" dirty="0" err="1">
                <a:latin typeface="AppleStorm" panose="02000603000000000000" pitchFamily="50" charset="0"/>
              </a:rPr>
              <a:t>geddit</a:t>
            </a:r>
            <a:r>
              <a:rPr lang="en-GB" sz="3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3200" b="1" i="1" dirty="0">
                <a:latin typeface="AppleStorm" panose="02000603000000000000" pitchFamily="50" charset="0"/>
              </a:rPr>
              <a:t>: Beard. (Still) Plays Cricket, Flies Drone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SQL Saturdays, SQL Relay, PowerShell Events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348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431828" y="1515622"/>
            <a:ext cx="9574818" cy="235019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&gt;   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-Name </a:t>
            </a:r>
            <a:r>
              <a:rPr lang="en-GB" sz="2000" dirty="0" err="1">
                <a:latin typeface="Lucida Console" panose="020B0609040504020204" pitchFamily="49" charset="0"/>
              </a:rPr>
              <a:t>app.sqlinstance</a:t>
            </a:r>
            <a:r>
              <a:rPr lang="en-GB" sz="20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&gt;   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r>
              <a:rPr lang="en-GB" sz="2000" dirty="0">
                <a:latin typeface="Lucida Console" panose="020B0609040504020204" pitchFamily="49" charset="0"/>
              </a:rPr>
              <a:t> -Check </a:t>
            </a:r>
            <a:r>
              <a:rPr lang="en-GB" sz="2000" dirty="0" err="1">
                <a:latin typeface="Lucida Console" panose="020B0609040504020204" pitchFamily="49" charset="0"/>
              </a:rPr>
              <a:t>OlaInstalled</a:t>
            </a: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&gt;   Set-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-Name </a:t>
            </a:r>
            <a:r>
              <a:rPr lang="en-GB" sz="2000" dirty="0" err="1">
                <a:latin typeface="Lucida Console" panose="020B0609040504020204" pitchFamily="49" charset="0"/>
              </a:rPr>
              <a:t>policy.ola.database</a:t>
            </a:r>
            <a:r>
              <a:rPr lang="en-GB" sz="20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&gt;   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r>
              <a:rPr lang="en-GB" sz="2000" dirty="0">
                <a:latin typeface="Lucida Console" panose="020B0609040504020204" pitchFamily="49" charset="0"/>
              </a:rPr>
              <a:t> -Check </a:t>
            </a:r>
            <a:r>
              <a:rPr lang="en-GB" sz="2000" dirty="0" err="1">
                <a:latin typeface="Lucida Console" panose="020B0609040504020204" pitchFamily="49" charset="0"/>
              </a:rPr>
              <a:t>OlaInstalled</a:t>
            </a:r>
            <a:endParaRPr lang="en-GB" sz="20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924" y="0"/>
            <a:ext cx="7824466" cy="6838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405780" y="1515622"/>
            <a:ext cx="11521280" cy="465851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Export-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Export-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Import-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Git:\</a:t>
            </a:r>
            <a:r>
              <a:rPr lang="en-GB" sz="2000" dirty="0" err="1">
                <a:latin typeface="Lucida Console" panose="020B0609040504020204" pitchFamily="49" charset="0"/>
              </a:rPr>
              <a:t>PesterConfigs</a:t>
            </a:r>
            <a:r>
              <a:rPr lang="en-GB" sz="20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20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Import-</a:t>
            </a:r>
            <a:r>
              <a:rPr lang="en-GB" sz="2000" dirty="0" err="1">
                <a:latin typeface="Lucida Console" panose="020B0609040504020204" pitchFamily="49" charset="0"/>
              </a:rPr>
              <a:t>DbcConfig</a:t>
            </a:r>
            <a:r>
              <a:rPr lang="en-GB" sz="2000" dirty="0">
                <a:latin typeface="Lucida Console" panose="020B0609040504020204" pitchFamily="49" charset="0"/>
              </a:rPr>
              <a:t> -Path Git:\</a:t>
            </a:r>
            <a:r>
              <a:rPr lang="en-GB" sz="2000" dirty="0" err="1">
                <a:latin typeface="Lucida Console" panose="020B0609040504020204" pitchFamily="49" charset="0"/>
              </a:rPr>
              <a:t>PesterConfigs</a:t>
            </a:r>
            <a:r>
              <a:rPr lang="en-GB" sz="20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Lucida Console" panose="020B0609040504020204" pitchFamily="49" charset="0"/>
              </a:rPr>
              <a:t>Invoke-</a:t>
            </a:r>
            <a:r>
              <a:rPr lang="en-GB" sz="2000" dirty="0" err="1">
                <a:latin typeface="Lucida Console" panose="020B0609040504020204" pitchFamily="49" charset="0"/>
              </a:rPr>
              <a:t>DbcCheck</a:t>
            </a:r>
            <a:endParaRPr lang="en-GB" sz="20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981844" y="1784671"/>
            <a:ext cx="10441160" cy="3288657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r>
              <a:rPr lang="en-GB" sz="1400" dirty="0">
                <a:latin typeface="Lucida Console" panose="020B0609040504020204" pitchFamily="49" charset="0"/>
              </a:rPr>
              <a:t> -Show Summary -</a:t>
            </a:r>
            <a:r>
              <a:rPr lang="en-GB" sz="1400" dirty="0" err="1">
                <a:latin typeface="Lucida Console" panose="020B0609040504020204" pitchFamily="49" charset="0"/>
              </a:rPr>
              <a:t>PassThru</a:t>
            </a:r>
            <a:r>
              <a:rPr lang="en-GB" sz="1400" dirty="0">
                <a:latin typeface="Lucida Console" panose="020B0609040504020204" pitchFamily="49" charset="0"/>
              </a:rPr>
              <a:t> | Update-</a:t>
            </a:r>
            <a:r>
              <a:rPr lang="en-GB" sz="1400" dirty="0" err="1">
                <a:latin typeface="Lucida Console" panose="020B0609040504020204" pitchFamily="49" charset="0"/>
              </a:rPr>
              <a:t>DbcPowerBiDataSource</a:t>
            </a:r>
            <a:r>
              <a:rPr lang="en-GB" sz="140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400" dirty="0">
                <a:latin typeface="Lucida Console" panose="020B0609040504020204" pitchFamily="49" charset="0"/>
              </a:rPr>
            </a:br>
            <a:r>
              <a:rPr lang="en-GB" sz="1400" dirty="0">
                <a:latin typeface="Lucida Console" panose="020B0609040504020204" pitchFamily="49" charset="0"/>
              </a:rPr>
              <a:t>Start-</a:t>
            </a:r>
            <a:r>
              <a:rPr lang="en-GB" sz="1400" dirty="0" err="1">
                <a:latin typeface="Lucida Console" panose="020B0609040504020204" pitchFamily="49" charset="0"/>
              </a:rPr>
              <a:t>DbcPowerbi</a:t>
            </a:r>
            <a:r>
              <a:rPr lang="en-GB" sz="140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1299992"/>
            <a:ext cx="9433048" cy="530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7908" y="1264888"/>
            <a:ext cx="5715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54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41" y="1165508"/>
            <a:ext cx="2453610" cy="43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31850" y="1818724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7822604" y="5796813"/>
            <a:ext cx="3827241" cy="564083"/>
          </a:xfrm>
        </p:spPr>
        <p:txBody>
          <a:bodyPr>
            <a:normAutofit fontScale="85000" lnSpcReduction="20000"/>
          </a:bodyPr>
          <a:lstStyle/>
          <a:p>
            <a:r>
              <a:rPr lang="de-DE" sz="2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24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24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2192" y="3794391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36" y="1707674"/>
            <a:ext cx="2891049" cy="412419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461189" y="2102949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33972" y="1700808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3523" y="2102949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36646" y="1707674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33154" y="213955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97379" y="1772816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2028" y="207267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6540" y="3769772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99246" y="3861048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72576" y="3927469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8898" y="4293096"/>
            <a:ext cx="1362520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11150" y="4329937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20364" y="438781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89238" y="4076102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build="p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1197868" y="2252227"/>
            <a:ext cx="4073710" cy="940482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4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2800" dirty="0"/>
                <a:t> @</a:t>
              </a:r>
              <a:r>
                <a:rPr lang="en-GB" sz="2800" dirty="0" err="1"/>
                <a:t>sqldbawithbeard</a:t>
              </a:r>
              <a:endParaRPr lang="en-GB" sz="2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7174532" y="2293217"/>
            <a:ext cx="4039381" cy="957286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3200" u="sng" dirty="0" err="1"/>
                <a:t>robsewellsqldba</a:t>
              </a:r>
              <a:endParaRPr lang="en-CA" sz="3200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150196" y="3606678"/>
            <a:ext cx="3949213" cy="873971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44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2000" dirty="0"/>
                <a:t>sqldbawith</a:t>
              </a:r>
              <a:r>
                <a:rPr lang="en-GB" sz="2000" dirty="0">
                  <a:solidFill>
                    <a:srgbClr val="FF0000"/>
                  </a:solidFill>
                </a:rPr>
                <a:t>A</a:t>
              </a:r>
              <a:r>
                <a:rPr lang="en-GB" sz="2000" dirty="0"/>
                <a:t>beard.com</a:t>
              </a:r>
              <a:endParaRPr lang="en-US" sz="20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849115" y="5267370"/>
            <a:ext cx="3627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000" dirty="0"/>
              <a:t>mrrobsewell@outlook.com</a:t>
            </a:r>
            <a:endParaRPr lang="en-US" sz="20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5070398"/>
            <a:ext cx="858737" cy="85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8470676" y="5267370"/>
            <a:ext cx="31683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532" y="5020216"/>
            <a:ext cx="908919" cy="908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-149906" y="627896"/>
            <a:ext cx="3816424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66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9" y="-603448"/>
            <a:ext cx="12120127" cy="8064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950783" y="6471883"/>
            <a:ext cx="434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114890" y="5209999"/>
            <a:ext cx="59795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8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8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71233" y="188640"/>
            <a:ext cx="8227331" cy="11426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6600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9796" y="1268760"/>
            <a:ext cx="8227331" cy="452471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599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599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599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3176" dirty="0"/>
          </a:p>
          <a:p>
            <a:pPr>
              <a:lnSpc>
                <a:spcPct val="150000"/>
              </a:lnSpc>
            </a:pPr>
            <a:r>
              <a:rPr lang="en-US" sz="3599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4293096"/>
            <a:ext cx="5576257" cy="21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3093" y="1177094"/>
            <a:ext cx="10986871" cy="542759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>
              <a:lnSpc>
                <a:spcPct val="120000"/>
              </a:lnSpc>
            </a:pPr>
            <a:endParaRPr lang="en-US" sz="2666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666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666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666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666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 lvl="2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081" y="360031"/>
            <a:ext cx="10969943" cy="817062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19" y="4494282"/>
            <a:ext cx="7005579" cy="1186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44" y="1988840"/>
            <a:ext cx="7009354" cy="1235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304" y="1410094"/>
            <a:ext cx="2334445" cy="368956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56" y="2958018"/>
            <a:ext cx="7725981" cy="941964"/>
          </a:xfrm>
        </p:spPr>
        <p:txBody>
          <a:bodyPr/>
          <a:lstStyle/>
          <a:p>
            <a:r>
              <a:rPr lang="en-US" sz="6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3093" y="1259488"/>
            <a:ext cx="10986871" cy="490297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</a:t>
            </a:r>
            <a:b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environment like Production, UAT,</a:t>
            </a:r>
            <a:b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 DEV - </a:t>
            </a:r>
            <a:r>
              <a:rPr lang="en-US" sz="2666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</a:t>
            </a:r>
            <a:b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Environments for </a:t>
            </a:r>
            <a:b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whole application – </a:t>
            </a:r>
            <a:r>
              <a:rPr lang="en-US" sz="2666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>
              <a:lnSpc>
                <a:spcPct val="120000"/>
              </a:lnSpc>
            </a:pP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</a:t>
            </a:r>
            <a:b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666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the SQL estate for a solution or system – </a:t>
            </a:r>
            <a:r>
              <a:rPr lang="en-US" sz="2666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 lvl="2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325" y="274638"/>
            <a:ext cx="11124523" cy="1020762"/>
          </a:xfrm>
        </p:spPr>
        <p:txBody>
          <a:bodyPr>
            <a:noAutofit/>
          </a:bodyPr>
          <a:lstStyle/>
          <a:p>
            <a:r>
              <a:rPr lang="en-US" sz="60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Main Challenge -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141" y="1766480"/>
            <a:ext cx="4281243" cy="32096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7174532" y="1718203"/>
            <a:ext cx="4507200" cy="1030971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10822019" y="1766480"/>
            <a:ext cx="757365" cy="3209663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8127930" y="1771186"/>
            <a:ext cx="1730889" cy="2169279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99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3093" y="1259488"/>
            <a:ext cx="10986871" cy="490297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44" y="1353591"/>
            <a:ext cx="4385243" cy="5078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112</TotalTime>
  <Words>702</Words>
  <Application>Microsoft Office PowerPoint</Application>
  <PresentationFormat>Custom</PresentationFormat>
  <Paragraphs>172</Paragraphs>
  <Slides>25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4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Speaker Questionnaire</vt:lpstr>
      <vt:lpstr>Contact Me</vt:lpstr>
      <vt:lpstr>PowerPoint Presentation</vt:lpstr>
      <vt:lpstr>PowerPoint Presentation</vt:lpstr>
      <vt:lpstr>Pester</vt:lpstr>
      <vt:lpstr>Challenges &amp; Goals</vt:lpstr>
      <vt:lpstr>Main Challenge - Configuration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Install is easy</vt:lpstr>
      <vt:lpstr>Need an offline install?</vt:lpstr>
      <vt:lpstr>Get-DbcCheck - What Checks Are Available?</vt:lpstr>
      <vt:lpstr>Get-DbcConfig - What Configs Are Available?</vt:lpstr>
      <vt:lpstr>Invoke-DbcCheck – Run A Check</vt:lpstr>
      <vt:lpstr>Set-DbcConfig – Config a Check</vt:lpstr>
      <vt:lpstr>Export-DbcConfig/Import-DbcConfig</vt:lpstr>
      <vt:lpstr>Start-DbcPowerBi</vt:lpstr>
      <vt:lpstr>Start-DbcPowerBi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2018-05-10T09:04:51Z</dcterms:created>
  <dcterms:modified xsi:type="dcterms:W3CDTF">2018-05-10T10:57:22Z</dcterms:modified>
</cp:coreProperties>
</file>